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7" r:id="rId5"/>
    <p:sldId id="384" r:id="rId6"/>
    <p:sldId id="317" r:id="rId7"/>
    <p:sldId id="278" r:id="rId8"/>
    <p:sldId id="389" r:id="rId9"/>
    <p:sldId id="270" r:id="rId10"/>
    <p:sldId id="279" r:id="rId11"/>
    <p:sldId id="395" r:id="rId12"/>
    <p:sldId id="393" r:id="rId13"/>
    <p:sldId id="392" r:id="rId14"/>
    <p:sldId id="396" r:id="rId15"/>
    <p:sldId id="39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084CB2-9B6E-48E4-B3F8-0B7B66023DFA}" type="doc">
      <dgm:prSet loTypeId="urn:microsoft.com/office/officeart/2005/8/layout/hierarchy1" loCatId="hierarchy" qsTypeId="urn:microsoft.com/office/officeart/2005/8/quickstyle/simple5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9883A801-066C-499D-BF70-4BD259581E9E}">
      <dgm:prSet/>
      <dgm:spPr/>
      <dgm:t>
        <a:bodyPr/>
        <a:lstStyle/>
        <a:p>
          <a:r>
            <a:rPr lang="en-US"/>
            <a:t>First, we need to create Google forms account:</a:t>
          </a:r>
        </a:p>
      </dgm:t>
    </dgm:pt>
    <dgm:pt modelId="{B34900B8-9E92-4E49-A176-4BE0396B098F}" type="parTrans" cxnId="{06E85163-1677-41B7-8EBC-5C1B97738BDA}">
      <dgm:prSet/>
      <dgm:spPr/>
      <dgm:t>
        <a:bodyPr/>
        <a:lstStyle/>
        <a:p>
          <a:endParaRPr lang="en-US"/>
        </a:p>
      </dgm:t>
    </dgm:pt>
    <dgm:pt modelId="{7567C477-7844-4610-94C1-258CC3E068F2}" type="sibTrans" cxnId="{06E85163-1677-41B7-8EBC-5C1B97738BDA}">
      <dgm:prSet/>
      <dgm:spPr/>
      <dgm:t>
        <a:bodyPr/>
        <a:lstStyle/>
        <a:p>
          <a:endParaRPr lang="en-US"/>
        </a:p>
      </dgm:t>
    </dgm:pt>
    <dgm:pt modelId="{7DB6B672-B00B-4EE9-8322-317581D43AD8}">
      <dgm:prSet/>
      <dgm:spPr/>
      <dgm:t>
        <a:bodyPr/>
        <a:lstStyle/>
        <a:p>
          <a:r>
            <a:rPr lang="en-US"/>
            <a:t>Log in to your Google account and create a new Google Form for attendance, adding necessary fields like "Name" and "Student ID."</a:t>
          </a:r>
        </a:p>
      </dgm:t>
    </dgm:pt>
    <dgm:pt modelId="{07164873-727B-4C02-B767-CD86405DEB52}" type="parTrans" cxnId="{E84D0F10-49CA-4245-8F24-E5960265A5FD}">
      <dgm:prSet/>
      <dgm:spPr/>
      <dgm:t>
        <a:bodyPr/>
        <a:lstStyle/>
        <a:p>
          <a:endParaRPr lang="en-US"/>
        </a:p>
      </dgm:t>
    </dgm:pt>
    <dgm:pt modelId="{498787BA-0E6A-4CDC-9955-3DC040D9CABC}" type="sibTrans" cxnId="{E84D0F10-49CA-4245-8F24-E5960265A5FD}">
      <dgm:prSet/>
      <dgm:spPr/>
      <dgm:t>
        <a:bodyPr/>
        <a:lstStyle/>
        <a:p>
          <a:endParaRPr lang="en-US"/>
        </a:p>
      </dgm:t>
    </dgm:pt>
    <dgm:pt modelId="{4DD7E8FB-A46C-4C92-BAA8-D96D6DE391FD}" type="pres">
      <dgm:prSet presAssocID="{41084CB2-9B6E-48E4-B3F8-0B7B66023DF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FF23A75-7F1A-4FA5-B2DA-BDE429CF217D}" type="pres">
      <dgm:prSet presAssocID="{9883A801-066C-499D-BF70-4BD259581E9E}" presName="hierRoot1" presStyleCnt="0"/>
      <dgm:spPr/>
    </dgm:pt>
    <dgm:pt modelId="{260C0DC7-F6D0-4FCF-877F-88C1C3733305}" type="pres">
      <dgm:prSet presAssocID="{9883A801-066C-499D-BF70-4BD259581E9E}" presName="composite" presStyleCnt="0"/>
      <dgm:spPr/>
    </dgm:pt>
    <dgm:pt modelId="{E84EFCBB-B6CD-446B-840D-83705B11384F}" type="pres">
      <dgm:prSet presAssocID="{9883A801-066C-499D-BF70-4BD259581E9E}" presName="background" presStyleLbl="node0" presStyleIdx="0" presStyleCnt="2"/>
      <dgm:spPr/>
    </dgm:pt>
    <dgm:pt modelId="{A454623E-8BA2-4E4F-91CC-7AC7394CE388}" type="pres">
      <dgm:prSet presAssocID="{9883A801-066C-499D-BF70-4BD259581E9E}" presName="text" presStyleLbl="fgAcc0" presStyleIdx="0" presStyleCnt="2" custLinFactY="-11820" custLinFactNeighborX="11822" custLinFactNeighborY="-100000">
        <dgm:presLayoutVars>
          <dgm:chPref val="3"/>
        </dgm:presLayoutVars>
      </dgm:prSet>
      <dgm:spPr/>
    </dgm:pt>
    <dgm:pt modelId="{709B2CC2-8D26-4A29-B3C3-D2B1A14AA4BB}" type="pres">
      <dgm:prSet presAssocID="{9883A801-066C-499D-BF70-4BD259581E9E}" presName="hierChild2" presStyleCnt="0"/>
      <dgm:spPr/>
    </dgm:pt>
    <dgm:pt modelId="{DABF3156-7B3C-4644-8FDF-8E121115451B}" type="pres">
      <dgm:prSet presAssocID="{7DB6B672-B00B-4EE9-8322-317581D43AD8}" presName="hierRoot1" presStyleCnt="0"/>
      <dgm:spPr/>
    </dgm:pt>
    <dgm:pt modelId="{04CEAF8C-1A22-4003-BA3A-AC620F0F51DF}" type="pres">
      <dgm:prSet presAssocID="{7DB6B672-B00B-4EE9-8322-317581D43AD8}" presName="composite" presStyleCnt="0"/>
      <dgm:spPr/>
    </dgm:pt>
    <dgm:pt modelId="{39E7FA1C-737D-4F20-BA2D-749D21A570EA}" type="pres">
      <dgm:prSet presAssocID="{7DB6B672-B00B-4EE9-8322-317581D43AD8}" presName="background" presStyleLbl="node0" presStyleIdx="1" presStyleCnt="2"/>
      <dgm:spPr/>
    </dgm:pt>
    <dgm:pt modelId="{C3225EDB-5D93-4519-A647-8464AE5EA6FD}" type="pres">
      <dgm:prSet presAssocID="{7DB6B672-B00B-4EE9-8322-317581D43AD8}" presName="text" presStyleLbl="fgAcc0" presStyleIdx="1" presStyleCnt="2">
        <dgm:presLayoutVars>
          <dgm:chPref val="3"/>
        </dgm:presLayoutVars>
      </dgm:prSet>
      <dgm:spPr/>
    </dgm:pt>
    <dgm:pt modelId="{74FDE42F-7784-4BB6-95CE-948B31F4DB52}" type="pres">
      <dgm:prSet presAssocID="{7DB6B672-B00B-4EE9-8322-317581D43AD8}" presName="hierChild2" presStyleCnt="0"/>
      <dgm:spPr/>
    </dgm:pt>
  </dgm:ptLst>
  <dgm:cxnLst>
    <dgm:cxn modelId="{E84D0F10-49CA-4245-8F24-E5960265A5FD}" srcId="{41084CB2-9B6E-48E4-B3F8-0B7B66023DFA}" destId="{7DB6B672-B00B-4EE9-8322-317581D43AD8}" srcOrd="1" destOrd="0" parTransId="{07164873-727B-4C02-B767-CD86405DEB52}" sibTransId="{498787BA-0E6A-4CDC-9955-3DC040D9CABC}"/>
    <dgm:cxn modelId="{82FA6C3C-26A6-4872-8643-66E828803C95}" type="presOf" srcId="{7DB6B672-B00B-4EE9-8322-317581D43AD8}" destId="{C3225EDB-5D93-4519-A647-8464AE5EA6FD}" srcOrd="0" destOrd="0" presId="urn:microsoft.com/office/officeart/2005/8/layout/hierarchy1"/>
    <dgm:cxn modelId="{06E85163-1677-41B7-8EBC-5C1B97738BDA}" srcId="{41084CB2-9B6E-48E4-B3F8-0B7B66023DFA}" destId="{9883A801-066C-499D-BF70-4BD259581E9E}" srcOrd="0" destOrd="0" parTransId="{B34900B8-9E92-4E49-A176-4BE0396B098F}" sibTransId="{7567C477-7844-4610-94C1-258CC3E068F2}"/>
    <dgm:cxn modelId="{DFFDE3BB-0004-40CD-BF6D-46AF56EBC675}" type="presOf" srcId="{41084CB2-9B6E-48E4-B3F8-0B7B66023DFA}" destId="{4DD7E8FB-A46C-4C92-BAA8-D96D6DE391FD}" srcOrd="0" destOrd="0" presId="urn:microsoft.com/office/officeart/2005/8/layout/hierarchy1"/>
    <dgm:cxn modelId="{A67E2CCE-ECB8-4C1C-BFEE-75950DDAF1A1}" type="presOf" srcId="{9883A801-066C-499D-BF70-4BD259581E9E}" destId="{A454623E-8BA2-4E4F-91CC-7AC7394CE388}" srcOrd="0" destOrd="0" presId="urn:microsoft.com/office/officeart/2005/8/layout/hierarchy1"/>
    <dgm:cxn modelId="{E32E3ECB-15F1-4810-B06C-785519F813DA}" type="presParOf" srcId="{4DD7E8FB-A46C-4C92-BAA8-D96D6DE391FD}" destId="{7FF23A75-7F1A-4FA5-B2DA-BDE429CF217D}" srcOrd="0" destOrd="0" presId="urn:microsoft.com/office/officeart/2005/8/layout/hierarchy1"/>
    <dgm:cxn modelId="{C3F7DBD7-197F-4C7F-BBA8-9E8EBD395EC2}" type="presParOf" srcId="{7FF23A75-7F1A-4FA5-B2DA-BDE429CF217D}" destId="{260C0DC7-F6D0-4FCF-877F-88C1C3733305}" srcOrd="0" destOrd="0" presId="urn:microsoft.com/office/officeart/2005/8/layout/hierarchy1"/>
    <dgm:cxn modelId="{A7E88AEB-0E5E-43FB-BA3D-F5252F5EC016}" type="presParOf" srcId="{260C0DC7-F6D0-4FCF-877F-88C1C3733305}" destId="{E84EFCBB-B6CD-446B-840D-83705B11384F}" srcOrd="0" destOrd="0" presId="urn:microsoft.com/office/officeart/2005/8/layout/hierarchy1"/>
    <dgm:cxn modelId="{A17775CD-C6D1-4FDB-BC94-B88BA0A24CC6}" type="presParOf" srcId="{260C0DC7-F6D0-4FCF-877F-88C1C3733305}" destId="{A454623E-8BA2-4E4F-91CC-7AC7394CE388}" srcOrd="1" destOrd="0" presId="urn:microsoft.com/office/officeart/2005/8/layout/hierarchy1"/>
    <dgm:cxn modelId="{FDCB61B0-A2E3-4421-A694-EC69DA06ECCA}" type="presParOf" srcId="{7FF23A75-7F1A-4FA5-B2DA-BDE429CF217D}" destId="{709B2CC2-8D26-4A29-B3C3-D2B1A14AA4BB}" srcOrd="1" destOrd="0" presId="urn:microsoft.com/office/officeart/2005/8/layout/hierarchy1"/>
    <dgm:cxn modelId="{6A091B7D-5395-403F-80CF-9C45F341EF3B}" type="presParOf" srcId="{4DD7E8FB-A46C-4C92-BAA8-D96D6DE391FD}" destId="{DABF3156-7B3C-4644-8FDF-8E121115451B}" srcOrd="1" destOrd="0" presId="urn:microsoft.com/office/officeart/2005/8/layout/hierarchy1"/>
    <dgm:cxn modelId="{70308BBD-4A0C-4267-9281-A1EE68095712}" type="presParOf" srcId="{DABF3156-7B3C-4644-8FDF-8E121115451B}" destId="{04CEAF8C-1A22-4003-BA3A-AC620F0F51DF}" srcOrd="0" destOrd="0" presId="urn:microsoft.com/office/officeart/2005/8/layout/hierarchy1"/>
    <dgm:cxn modelId="{C5794FD3-1B45-42E8-9045-FA8A2BEBEC8D}" type="presParOf" srcId="{04CEAF8C-1A22-4003-BA3A-AC620F0F51DF}" destId="{39E7FA1C-737D-4F20-BA2D-749D21A570EA}" srcOrd="0" destOrd="0" presId="urn:microsoft.com/office/officeart/2005/8/layout/hierarchy1"/>
    <dgm:cxn modelId="{6986FB77-7B49-4359-B437-E9D1A33C2A22}" type="presParOf" srcId="{04CEAF8C-1A22-4003-BA3A-AC620F0F51DF}" destId="{C3225EDB-5D93-4519-A647-8464AE5EA6FD}" srcOrd="1" destOrd="0" presId="urn:microsoft.com/office/officeart/2005/8/layout/hierarchy1"/>
    <dgm:cxn modelId="{AE48E094-922C-4F40-BBBA-46A660506A1A}" type="presParOf" srcId="{DABF3156-7B3C-4644-8FDF-8E121115451B}" destId="{74FDE42F-7784-4BB6-95CE-948B31F4DB5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7BF6B8-62E7-4137-9B77-144FDCD8E1A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F53705-8505-4578-B001-285B253E963E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Generate QR Code for the Form: Once your form is created, click on the "Send" button, choose the "Link" option, and copy the form link to your clipboard.</a:t>
          </a:r>
        </a:p>
      </dgm:t>
    </dgm:pt>
    <dgm:pt modelId="{67A4A534-74C6-4911-B98D-3E6E9BC558B0}" type="parTrans" cxnId="{70591C42-F138-482B-818F-6DB0983BB284}">
      <dgm:prSet/>
      <dgm:spPr/>
      <dgm:t>
        <a:bodyPr/>
        <a:lstStyle/>
        <a:p>
          <a:endParaRPr lang="en-US"/>
        </a:p>
      </dgm:t>
    </dgm:pt>
    <dgm:pt modelId="{59D3B93E-2CA4-4718-A301-3CC032CA1C7B}" type="sibTrans" cxnId="{70591C42-F138-482B-818F-6DB0983BB284}">
      <dgm:prSet/>
      <dgm:spPr/>
      <dgm:t>
        <a:bodyPr/>
        <a:lstStyle/>
        <a:p>
          <a:endParaRPr lang="en-US"/>
        </a:p>
      </dgm:t>
    </dgm:pt>
    <dgm:pt modelId="{12DF0FD0-3221-4CF7-8087-8A5037B16818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Use an online QR code generator to generate a QR code for the copied form link.</a:t>
          </a:r>
        </a:p>
      </dgm:t>
    </dgm:pt>
    <dgm:pt modelId="{74A2AE40-D806-4FD3-AD7E-A43A5ABFD531}" type="parTrans" cxnId="{D3F0A8FC-FED6-4E43-87E3-2E9A7544CD64}">
      <dgm:prSet/>
      <dgm:spPr/>
      <dgm:t>
        <a:bodyPr/>
        <a:lstStyle/>
        <a:p>
          <a:endParaRPr lang="en-US"/>
        </a:p>
      </dgm:t>
    </dgm:pt>
    <dgm:pt modelId="{35255D60-4BA7-4CAE-8325-902754427531}" type="sibTrans" cxnId="{D3F0A8FC-FED6-4E43-87E3-2E9A7544CD64}">
      <dgm:prSet/>
      <dgm:spPr/>
      <dgm:t>
        <a:bodyPr/>
        <a:lstStyle/>
        <a:p>
          <a:endParaRPr lang="en-US"/>
        </a:p>
      </dgm:t>
    </dgm:pt>
    <dgm:pt modelId="{CB66800A-11E2-4687-B403-B35D4EE787FB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Paste the QR Code on the Web Page </a:t>
          </a:r>
        </a:p>
      </dgm:t>
    </dgm:pt>
    <dgm:pt modelId="{DB452143-3FBF-4FF0-81E2-75245BAC4CB3}" type="parTrans" cxnId="{0F30B9F3-053C-4D60-8989-85084077E29B}">
      <dgm:prSet/>
      <dgm:spPr/>
      <dgm:t>
        <a:bodyPr/>
        <a:lstStyle/>
        <a:p>
          <a:endParaRPr lang="en-US"/>
        </a:p>
      </dgm:t>
    </dgm:pt>
    <dgm:pt modelId="{A80EAED6-8506-446A-BC3F-D4125F009035}" type="sibTrans" cxnId="{0F30B9F3-053C-4D60-8989-85084077E29B}">
      <dgm:prSet/>
      <dgm:spPr/>
      <dgm:t>
        <a:bodyPr/>
        <a:lstStyle/>
        <a:p>
          <a:endParaRPr lang="en-US"/>
        </a:p>
      </dgm:t>
    </dgm:pt>
    <dgm:pt modelId="{D9C72C2A-7061-4F9F-8270-2707706DA405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Print the generated QR code and display it in a visible location in the classroom.</a:t>
          </a:r>
        </a:p>
      </dgm:t>
    </dgm:pt>
    <dgm:pt modelId="{B8A21583-0A1A-425F-8C9E-FAAEEAA8FC71}" type="parTrans" cxnId="{5B385ED1-6C62-49DA-A950-483DAF2B79C4}">
      <dgm:prSet/>
      <dgm:spPr/>
      <dgm:t>
        <a:bodyPr/>
        <a:lstStyle/>
        <a:p>
          <a:endParaRPr lang="en-US"/>
        </a:p>
      </dgm:t>
    </dgm:pt>
    <dgm:pt modelId="{443C7BC6-94BB-40C0-B610-95AD9D6FA0B4}" type="sibTrans" cxnId="{5B385ED1-6C62-49DA-A950-483DAF2B79C4}">
      <dgm:prSet/>
      <dgm:spPr/>
      <dgm:t>
        <a:bodyPr/>
        <a:lstStyle/>
        <a:p>
          <a:endParaRPr lang="en-US"/>
        </a:p>
      </dgm:t>
    </dgm:pt>
    <dgm:pt modelId="{DAD4EF42-BAD2-4082-8941-199506207B7F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Open the Web Page to Present the QR code to the students</a:t>
          </a:r>
        </a:p>
      </dgm:t>
    </dgm:pt>
    <dgm:pt modelId="{044971F5-E0E4-45D1-9D07-3961DD721D63}" type="parTrans" cxnId="{43A07B5A-8AE5-4B70-B428-236E87494235}">
      <dgm:prSet/>
      <dgm:spPr/>
      <dgm:t>
        <a:bodyPr/>
        <a:lstStyle/>
        <a:p>
          <a:endParaRPr lang="en-US"/>
        </a:p>
      </dgm:t>
    </dgm:pt>
    <dgm:pt modelId="{D4D0EA3D-5AB0-4CD8-BB18-C4AF29235111}" type="sibTrans" cxnId="{43A07B5A-8AE5-4B70-B428-236E87494235}">
      <dgm:prSet/>
      <dgm:spPr/>
      <dgm:t>
        <a:bodyPr/>
        <a:lstStyle/>
        <a:p>
          <a:endParaRPr lang="en-US"/>
        </a:p>
      </dgm:t>
    </dgm:pt>
    <dgm:pt modelId="{DFB1CFE0-FE82-4831-9C0D-0724A35FED52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/>
            <a:t>Attendance Process:</a:t>
          </a:r>
        </a:p>
      </dgm:t>
    </dgm:pt>
    <dgm:pt modelId="{5603513B-6863-4B72-A549-4D6DDFF0015C}" type="parTrans" cxnId="{167C0D1C-F6CE-4EE8-B29B-EF7935184A98}">
      <dgm:prSet/>
      <dgm:spPr/>
      <dgm:t>
        <a:bodyPr/>
        <a:lstStyle/>
        <a:p>
          <a:endParaRPr lang="en-US"/>
        </a:p>
      </dgm:t>
    </dgm:pt>
    <dgm:pt modelId="{A7A47E9B-E880-429B-BC42-6C25A3AA5997}" type="sibTrans" cxnId="{167C0D1C-F6CE-4EE8-B29B-EF7935184A98}">
      <dgm:prSet/>
      <dgm:spPr/>
      <dgm:t>
        <a:bodyPr/>
        <a:lstStyle/>
        <a:p>
          <a:endParaRPr lang="en-US"/>
        </a:p>
      </dgm:t>
    </dgm:pt>
    <dgm:pt modelId="{2DEC02CB-DE94-457E-9BD1-1F243D0B8E22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/>
            <a:t>When students enter the classroom, they use their smartphones to scan the QR code.</a:t>
          </a:r>
        </a:p>
      </dgm:t>
    </dgm:pt>
    <dgm:pt modelId="{81B0A76C-82A7-462E-BFE2-1910BFDD314E}" type="parTrans" cxnId="{42490EA3-8D0A-4CDB-961F-8932D5511609}">
      <dgm:prSet/>
      <dgm:spPr/>
      <dgm:t>
        <a:bodyPr/>
        <a:lstStyle/>
        <a:p>
          <a:endParaRPr lang="en-US"/>
        </a:p>
      </dgm:t>
    </dgm:pt>
    <dgm:pt modelId="{EFED76EF-C254-4583-ADA6-3F2F3403DB9C}" type="sibTrans" cxnId="{42490EA3-8D0A-4CDB-961F-8932D5511609}">
      <dgm:prSet/>
      <dgm:spPr/>
      <dgm:t>
        <a:bodyPr/>
        <a:lstStyle/>
        <a:p>
          <a:endParaRPr lang="en-US"/>
        </a:p>
      </dgm:t>
    </dgm:pt>
    <dgm:pt modelId="{496AFC77-86C7-4B03-A83F-5F8BBE016571}">
      <dgm:prSet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/>
            <a:t>The QR code directs them to the Google Form, where they enter their name and student ID to mark their attendance.</a:t>
          </a:r>
        </a:p>
      </dgm:t>
    </dgm:pt>
    <dgm:pt modelId="{75D86874-0C7C-4ECF-8C73-DBA121C968B8}" type="parTrans" cxnId="{2E1C455E-D570-435E-B338-C00D79A3C54A}">
      <dgm:prSet/>
      <dgm:spPr/>
      <dgm:t>
        <a:bodyPr/>
        <a:lstStyle/>
        <a:p>
          <a:endParaRPr lang="en-US"/>
        </a:p>
      </dgm:t>
    </dgm:pt>
    <dgm:pt modelId="{9F8DAA01-DA3B-4887-BD10-D9182C401BDC}" type="sibTrans" cxnId="{2E1C455E-D570-435E-B338-C00D79A3C54A}">
      <dgm:prSet/>
      <dgm:spPr/>
      <dgm:t>
        <a:bodyPr/>
        <a:lstStyle/>
        <a:p>
          <a:endParaRPr lang="en-US"/>
        </a:p>
      </dgm:t>
    </dgm:pt>
    <dgm:pt modelId="{C8CBD2A9-7F61-4A2A-ADCB-C2D88E6680D2}" type="pres">
      <dgm:prSet presAssocID="{627BF6B8-62E7-4137-9B77-144FDCD8E1A0}" presName="Name0" presStyleCnt="0">
        <dgm:presLayoutVars>
          <dgm:dir/>
          <dgm:resizeHandles val="exact"/>
        </dgm:presLayoutVars>
      </dgm:prSet>
      <dgm:spPr/>
    </dgm:pt>
    <dgm:pt modelId="{A079307C-00EB-4BE0-8A80-6005FB5A7AFD}" type="pres">
      <dgm:prSet presAssocID="{7EF53705-8505-4578-B001-285B253E963E}" presName="node" presStyleLbl="node1" presStyleIdx="0" presStyleCnt="8">
        <dgm:presLayoutVars>
          <dgm:bulletEnabled val="1"/>
        </dgm:presLayoutVars>
      </dgm:prSet>
      <dgm:spPr/>
    </dgm:pt>
    <dgm:pt modelId="{BAF140A6-6E46-4A13-9661-CC52422407BB}" type="pres">
      <dgm:prSet presAssocID="{59D3B93E-2CA4-4718-A301-3CC032CA1C7B}" presName="sibTrans" presStyleLbl="sibTrans1D1" presStyleIdx="0" presStyleCnt="7"/>
      <dgm:spPr/>
    </dgm:pt>
    <dgm:pt modelId="{F8F100DE-B8D5-4FCF-AC9B-53DC4711A35F}" type="pres">
      <dgm:prSet presAssocID="{59D3B93E-2CA4-4718-A301-3CC032CA1C7B}" presName="connectorText" presStyleLbl="sibTrans1D1" presStyleIdx="0" presStyleCnt="7"/>
      <dgm:spPr/>
    </dgm:pt>
    <dgm:pt modelId="{F4270DC8-F1BF-4AB1-BFD0-CBF413072835}" type="pres">
      <dgm:prSet presAssocID="{12DF0FD0-3221-4CF7-8087-8A5037B16818}" presName="node" presStyleLbl="node1" presStyleIdx="1" presStyleCnt="8">
        <dgm:presLayoutVars>
          <dgm:bulletEnabled val="1"/>
        </dgm:presLayoutVars>
      </dgm:prSet>
      <dgm:spPr/>
    </dgm:pt>
    <dgm:pt modelId="{BDF16BE4-B06C-4411-A16E-4AAD40E09735}" type="pres">
      <dgm:prSet presAssocID="{35255D60-4BA7-4CAE-8325-902754427531}" presName="sibTrans" presStyleLbl="sibTrans1D1" presStyleIdx="1" presStyleCnt="7"/>
      <dgm:spPr/>
    </dgm:pt>
    <dgm:pt modelId="{B6D854A3-35D1-4AC3-A135-3232B99B033B}" type="pres">
      <dgm:prSet presAssocID="{35255D60-4BA7-4CAE-8325-902754427531}" presName="connectorText" presStyleLbl="sibTrans1D1" presStyleIdx="1" presStyleCnt="7"/>
      <dgm:spPr/>
    </dgm:pt>
    <dgm:pt modelId="{6225F491-132E-486F-B3AD-FF199253EF4A}" type="pres">
      <dgm:prSet presAssocID="{CB66800A-11E2-4687-B403-B35D4EE787FB}" presName="node" presStyleLbl="node1" presStyleIdx="2" presStyleCnt="8">
        <dgm:presLayoutVars>
          <dgm:bulletEnabled val="1"/>
        </dgm:presLayoutVars>
      </dgm:prSet>
      <dgm:spPr/>
    </dgm:pt>
    <dgm:pt modelId="{74FDB1AC-6A40-48A5-8882-2D9D0B8D3026}" type="pres">
      <dgm:prSet presAssocID="{A80EAED6-8506-446A-BC3F-D4125F009035}" presName="sibTrans" presStyleLbl="sibTrans1D1" presStyleIdx="2" presStyleCnt="7"/>
      <dgm:spPr/>
    </dgm:pt>
    <dgm:pt modelId="{BD9E2BED-4461-4A7A-A671-3DC6AE3E7B1F}" type="pres">
      <dgm:prSet presAssocID="{A80EAED6-8506-446A-BC3F-D4125F009035}" presName="connectorText" presStyleLbl="sibTrans1D1" presStyleIdx="2" presStyleCnt="7"/>
      <dgm:spPr/>
    </dgm:pt>
    <dgm:pt modelId="{7E068AE5-C788-439F-8332-67E538A4AFA8}" type="pres">
      <dgm:prSet presAssocID="{D9C72C2A-7061-4F9F-8270-2707706DA405}" presName="node" presStyleLbl="node1" presStyleIdx="3" presStyleCnt="8">
        <dgm:presLayoutVars>
          <dgm:bulletEnabled val="1"/>
        </dgm:presLayoutVars>
      </dgm:prSet>
      <dgm:spPr/>
    </dgm:pt>
    <dgm:pt modelId="{FEB968E1-823F-473F-80C9-8B976CA474BD}" type="pres">
      <dgm:prSet presAssocID="{443C7BC6-94BB-40C0-B610-95AD9D6FA0B4}" presName="sibTrans" presStyleLbl="sibTrans1D1" presStyleIdx="3" presStyleCnt="7"/>
      <dgm:spPr/>
    </dgm:pt>
    <dgm:pt modelId="{BECA096E-74A2-46B4-93B5-4936F94A7797}" type="pres">
      <dgm:prSet presAssocID="{443C7BC6-94BB-40C0-B610-95AD9D6FA0B4}" presName="connectorText" presStyleLbl="sibTrans1D1" presStyleIdx="3" presStyleCnt="7"/>
      <dgm:spPr/>
    </dgm:pt>
    <dgm:pt modelId="{7EDA7BF2-8278-46FE-8C50-AFEAEFDC8A60}" type="pres">
      <dgm:prSet presAssocID="{DAD4EF42-BAD2-4082-8941-199506207B7F}" presName="node" presStyleLbl="node1" presStyleIdx="4" presStyleCnt="8">
        <dgm:presLayoutVars>
          <dgm:bulletEnabled val="1"/>
        </dgm:presLayoutVars>
      </dgm:prSet>
      <dgm:spPr/>
    </dgm:pt>
    <dgm:pt modelId="{8CF77DD2-376F-452D-909B-25A1A3BEEA4D}" type="pres">
      <dgm:prSet presAssocID="{D4D0EA3D-5AB0-4CD8-BB18-C4AF29235111}" presName="sibTrans" presStyleLbl="sibTrans1D1" presStyleIdx="4" presStyleCnt="7"/>
      <dgm:spPr/>
    </dgm:pt>
    <dgm:pt modelId="{49C310BA-BC50-4E37-AB0D-66F7E6F7BB62}" type="pres">
      <dgm:prSet presAssocID="{D4D0EA3D-5AB0-4CD8-BB18-C4AF29235111}" presName="connectorText" presStyleLbl="sibTrans1D1" presStyleIdx="4" presStyleCnt="7"/>
      <dgm:spPr/>
    </dgm:pt>
    <dgm:pt modelId="{39AC831C-AF73-4397-9AA8-665AC7926CF9}" type="pres">
      <dgm:prSet presAssocID="{DFB1CFE0-FE82-4831-9C0D-0724A35FED52}" presName="node" presStyleLbl="node1" presStyleIdx="5" presStyleCnt="8">
        <dgm:presLayoutVars>
          <dgm:bulletEnabled val="1"/>
        </dgm:presLayoutVars>
      </dgm:prSet>
      <dgm:spPr/>
    </dgm:pt>
    <dgm:pt modelId="{CD3F3766-BDF6-4212-AC53-CDD1E222688F}" type="pres">
      <dgm:prSet presAssocID="{A7A47E9B-E880-429B-BC42-6C25A3AA5997}" presName="sibTrans" presStyleLbl="sibTrans1D1" presStyleIdx="5" presStyleCnt="7"/>
      <dgm:spPr/>
    </dgm:pt>
    <dgm:pt modelId="{708924C6-D993-46CD-883C-E3E4977E14B5}" type="pres">
      <dgm:prSet presAssocID="{A7A47E9B-E880-429B-BC42-6C25A3AA5997}" presName="connectorText" presStyleLbl="sibTrans1D1" presStyleIdx="5" presStyleCnt="7"/>
      <dgm:spPr/>
    </dgm:pt>
    <dgm:pt modelId="{6B44672B-C858-4BF7-88EF-5541A42D642B}" type="pres">
      <dgm:prSet presAssocID="{2DEC02CB-DE94-457E-9BD1-1F243D0B8E22}" presName="node" presStyleLbl="node1" presStyleIdx="6" presStyleCnt="8">
        <dgm:presLayoutVars>
          <dgm:bulletEnabled val="1"/>
        </dgm:presLayoutVars>
      </dgm:prSet>
      <dgm:spPr/>
    </dgm:pt>
    <dgm:pt modelId="{A1EF73F3-6EED-4C73-8C8C-5921BE5C36EA}" type="pres">
      <dgm:prSet presAssocID="{EFED76EF-C254-4583-ADA6-3F2F3403DB9C}" presName="sibTrans" presStyleLbl="sibTrans1D1" presStyleIdx="6" presStyleCnt="7"/>
      <dgm:spPr/>
    </dgm:pt>
    <dgm:pt modelId="{BA45B0E2-5203-4D2A-88D4-BD613C53043C}" type="pres">
      <dgm:prSet presAssocID="{EFED76EF-C254-4583-ADA6-3F2F3403DB9C}" presName="connectorText" presStyleLbl="sibTrans1D1" presStyleIdx="6" presStyleCnt="7"/>
      <dgm:spPr/>
    </dgm:pt>
    <dgm:pt modelId="{21022242-EFC4-45EA-AB87-00DF44214971}" type="pres">
      <dgm:prSet presAssocID="{496AFC77-86C7-4B03-A83F-5F8BBE016571}" presName="node" presStyleLbl="node1" presStyleIdx="7" presStyleCnt="8">
        <dgm:presLayoutVars>
          <dgm:bulletEnabled val="1"/>
        </dgm:presLayoutVars>
      </dgm:prSet>
      <dgm:spPr/>
    </dgm:pt>
  </dgm:ptLst>
  <dgm:cxnLst>
    <dgm:cxn modelId="{3863DB07-F6C6-4750-A1B3-938EE1C949D8}" type="presOf" srcId="{DFB1CFE0-FE82-4831-9C0D-0724A35FED52}" destId="{39AC831C-AF73-4397-9AA8-665AC7926CF9}" srcOrd="0" destOrd="0" presId="urn:microsoft.com/office/officeart/2016/7/layout/RepeatingBendingProcessNew"/>
    <dgm:cxn modelId="{D06CE508-BCE6-4619-912A-8EA4A95F7066}" type="presOf" srcId="{443C7BC6-94BB-40C0-B610-95AD9D6FA0B4}" destId="{BECA096E-74A2-46B4-93B5-4936F94A7797}" srcOrd="1" destOrd="0" presId="urn:microsoft.com/office/officeart/2016/7/layout/RepeatingBendingProcessNew"/>
    <dgm:cxn modelId="{93E72B0B-1A84-4778-B3FA-DF0201A75479}" type="presOf" srcId="{D9C72C2A-7061-4F9F-8270-2707706DA405}" destId="{7E068AE5-C788-439F-8332-67E538A4AFA8}" srcOrd="0" destOrd="0" presId="urn:microsoft.com/office/officeart/2016/7/layout/RepeatingBendingProcessNew"/>
    <dgm:cxn modelId="{A94C730E-DBEE-4193-AD9C-349B2E0823D2}" type="presOf" srcId="{D4D0EA3D-5AB0-4CD8-BB18-C4AF29235111}" destId="{8CF77DD2-376F-452D-909B-25A1A3BEEA4D}" srcOrd="0" destOrd="0" presId="urn:microsoft.com/office/officeart/2016/7/layout/RepeatingBendingProcessNew"/>
    <dgm:cxn modelId="{167C0D1C-F6CE-4EE8-B29B-EF7935184A98}" srcId="{627BF6B8-62E7-4137-9B77-144FDCD8E1A0}" destId="{DFB1CFE0-FE82-4831-9C0D-0724A35FED52}" srcOrd="5" destOrd="0" parTransId="{5603513B-6863-4B72-A549-4D6DDFF0015C}" sibTransId="{A7A47E9B-E880-429B-BC42-6C25A3AA5997}"/>
    <dgm:cxn modelId="{A0B57221-243E-4762-871B-B2015D0BA11A}" type="presOf" srcId="{CB66800A-11E2-4687-B403-B35D4EE787FB}" destId="{6225F491-132E-486F-B3AD-FF199253EF4A}" srcOrd="0" destOrd="0" presId="urn:microsoft.com/office/officeart/2016/7/layout/RepeatingBendingProcessNew"/>
    <dgm:cxn modelId="{AB2B112C-F998-49BC-A21D-4B0A8AE15E64}" type="presOf" srcId="{A80EAED6-8506-446A-BC3F-D4125F009035}" destId="{BD9E2BED-4461-4A7A-A671-3DC6AE3E7B1F}" srcOrd="1" destOrd="0" presId="urn:microsoft.com/office/officeart/2016/7/layout/RepeatingBendingProcessNew"/>
    <dgm:cxn modelId="{52D88235-D06B-423C-A676-DD3D9D44EC31}" type="presOf" srcId="{59D3B93E-2CA4-4718-A301-3CC032CA1C7B}" destId="{BAF140A6-6E46-4A13-9661-CC52422407BB}" srcOrd="0" destOrd="0" presId="urn:microsoft.com/office/officeart/2016/7/layout/RepeatingBendingProcessNew"/>
    <dgm:cxn modelId="{7FCD4A39-9019-4474-ABED-073F8D84C8FE}" type="presOf" srcId="{35255D60-4BA7-4CAE-8325-902754427531}" destId="{B6D854A3-35D1-4AC3-A135-3232B99B033B}" srcOrd="1" destOrd="0" presId="urn:microsoft.com/office/officeart/2016/7/layout/RepeatingBendingProcessNew"/>
    <dgm:cxn modelId="{6FCE8A39-0BD7-4E71-9276-F0F31477D769}" type="presOf" srcId="{DAD4EF42-BAD2-4082-8941-199506207B7F}" destId="{7EDA7BF2-8278-46FE-8C50-AFEAEFDC8A60}" srcOrd="0" destOrd="0" presId="urn:microsoft.com/office/officeart/2016/7/layout/RepeatingBendingProcessNew"/>
    <dgm:cxn modelId="{F0F2DF3F-04C5-4142-8A6B-AA81F84DA485}" type="presOf" srcId="{443C7BC6-94BB-40C0-B610-95AD9D6FA0B4}" destId="{FEB968E1-823F-473F-80C9-8B976CA474BD}" srcOrd="0" destOrd="0" presId="urn:microsoft.com/office/officeart/2016/7/layout/RepeatingBendingProcessNew"/>
    <dgm:cxn modelId="{2E1C455E-D570-435E-B338-C00D79A3C54A}" srcId="{627BF6B8-62E7-4137-9B77-144FDCD8E1A0}" destId="{496AFC77-86C7-4B03-A83F-5F8BBE016571}" srcOrd="7" destOrd="0" parTransId="{75D86874-0C7C-4ECF-8C73-DBA121C968B8}" sibTransId="{9F8DAA01-DA3B-4887-BD10-D9182C401BDC}"/>
    <dgm:cxn modelId="{70591C42-F138-482B-818F-6DB0983BB284}" srcId="{627BF6B8-62E7-4137-9B77-144FDCD8E1A0}" destId="{7EF53705-8505-4578-B001-285B253E963E}" srcOrd="0" destOrd="0" parTransId="{67A4A534-74C6-4911-B98D-3E6E9BC558B0}" sibTransId="{59D3B93E-2CA4-4718-A301-3CC032CA1C7B}"/>
    <dgm:cxn modelId="{E3F4496B-30A5-44B1-ABDB-9488C4920EE5}" type="presOf" srcId="{A7A47E9B-E880-429B-BC42-6C25A3AA5997}" destId="{CD3F3766-BDF6-4212-AC53-CDD1E222688F}" srcOrd="0" destOrd="0" presId="urn:microsoft.com/office/officeart/2016/7/layout/RepeatingBendingProcessNew"/>
    <dgm:cxn modelId="{845FA94D-59DB-4D48-8AE0-42944CB43705}" type="presOf" srcId="{496AFC77-86C7-4B03-A83F-5F8BBE016571}" destId="{21022242-EFC4-45EA-AB87-00DF44214971}" srcOrd="0" destOrd="0" presId="urn:microsoft.com/office/officeart/2016/7/layout/RepeatingBendingProcessNew"/>
    <dgm:cxn modelId="{08524756-F65E-4C45-BA10-6E74A147B307}" type="presOf" srcId="{2DEC02CB-DE94-457E-9BD1-1F243D0B8E22}" destId="{6B44672B-C858-4BF7-88EF-5541A42D642B}" srcOrd="0" destOrd="0" presId="urn:microsoft.com/office/officeart/2016/7/layout/RepeatingBendingProcessNew"/>
    <dgm:cxn modelId="{9AFD5F78-4927-43F6-BAD7-3E2BB7AA21CF}" type="presOf" srcId="{59D3B93E-2CA4-4718-A301-3CC032CA1C7B}" destId="{F8F100DE-B8D5-4FCF-AC9B-53DC4711A35F}" srcOrd="1" destOrd="0" presId="urn:microsoft.com/office/officeart/2016/7/layout/RepeatingBendingProcessNew"/>
    <dgm:cxn modelId="{43A07B5A-8AE5-4B70-B428-236E87494235}" srcId="{627BF6B8-62E7-4137-9B77-144FDCD8E1A0}" destId="{DAD4EF42-BAD2-4082-8941-199506207B7F}" srcOrd="4" destOrd="0" parTransId="{044971F5-E0E4-45D1-9D07-3961DD721D63}" sibTransId="{D4D0EA3D-5AB0-4CD8-BB18-C4AF29235111}"/>
    <dgm:cxn modelId="{D4C23F8F-4F27-473B-8A59-C0874633BFB2}" type="presOf" srcId="{A7A47E9B-E880-429B-BC42-6C25A3AA5997}" destId="{708924C6-D993-46CD-883C-E3E4977E14B5}" srcOrd="1" destOrd="0" presId="urn:microsoft.com/office/officeart/2016/7/layout/RepeatingBendingProcessNew"/>
    <dgm:cxn modelId="{ED4C6292-91AA-43B7-A421-67D817A7C17D}" type="presOf" srcId="{12DF0FD0-3221-4CF7-8087-8A5037B16818}" destId="{F4270DC8-F1BF-4AB1-BFD0-CBF413072835}" srcOrd="0" destOrd="0" presId="urn:microsoft.com/office/officeart/2016/7/layout/RepeatingBendingProcessNew"/>
    <dgm:cxn modelId="{42490EA3-8D0A-4CDB-961F-8932D5511609}" srcId="{627BF6B8-62E7-4137-9B77-144FDCD8E1A0}" destId="{2DEC02CB-DE94-457E-9BD1-1F243D0B8E22}" srcOrd="6" destOrd="0" parTransId="{81B0A76C-82A7-462E-BFE2-1910BFDD314E}" sibTransId="{EFED76EF-C254-4583-ADA6-3F2F3403DB9C}"/>
    <dgm:cxn modelId="{FF7278A8-23A4-4558-9592-0DA866D491EA}" type="presOf" srcId="{EFED76EF-C254-4583-ADA6-3F2F3403DB9C}" destId="{A1EF73F3-6EED-4C73-8C8C-5921BE5C36EA}" srcOrd="0" destOrd="0" presId="urn:microsoft.com/office/officeart/2016/7/layout/RepeatingBendingProcessNew"/>
    <dgm:cxn modelId="{D7ECC8AA-65A1-4E88-8B8B-4CF65F723FBE}" type="presOf" srcId="{D4D0EA3D-5AB0-4CD8-BB18-C4AF29235111}" destId="{49C310BA-BC50-4E37-AB0D-66F7E6F7BB62}" srcOrd="1" destOrd="0" presId="urn:microsoft.com/office/officeart/2016/7/layout/RepeatingBendingProcessNew"/>
    <dgm:cxn modelId="{DDD05DBD-011A-47F8-818F-C73F5775599C}" type="presOf" srcId="{7EF53705-8505-4578-B001-285B253E963E}" destId="{A079307C-00EB-4BE0-8A80-6005FB5A7AFD}" srcOrd="0" destOrd="0" presId="urn:microsoft.com/office/officeart/2016/7/layout/RepeatingBendingProcessNew"/>
    <dgm:cxn modelId="{A58000C3-3D4E-4766-A445-048474F070FE}" type="presOf" srcId="{A80EAED6-8506-446A-BC3F-D4125F009035}" destId="{74FDB1AC-6A40-48A5-8882-2D9D0B8D3026}" srcOrd="0" destOrd="0" presId="urn:microsoft.com/office/officeart/2016/7/layout/RepeatingBendingProcessNew"/>
    <dgm:cxn modelId="{7A9F74C8-6B93-4EDB-88CB-15C1A3ABBC24}" type="presOf" srcId="{35255D60-4BA7-4CAE-8325-902754427531}" destId="{BDF16BE4-B06C-4411-A16E-4AAD40E09735}" srcOrd="0" destOrd="0" presId="urn:microsoft.com/office/officeart/2016/7/layout/RepeatingBendingProcessNew"/>
    <dgm:cxn modelId="{5B385ED1-6C62-49DA-A950-483DAF2B79C4}" srcId="{627BF6B8-62E7-4137-9B77-144FDCD8E1A0}" destId="{D9C72C2A-7061-4F9F-8270-2707706DA405}" srcOrd="3" destOrd="0" parTransId="{B8A21583-0A1A-425F-8C9E-FAAEEAA8FC71}" sibTransId="{443C7BC6-94BB-40C0-B610-95AD9D6FA0B4}"/>
    <dgm:cxn modelId="{D69234D6-18E3-476F-AA99-7AAC59353873}" type="presOf" srcId="{627BF6B8-62E7-4137-9B77-144FDCD8E1A0}" destId="{C8CBD2A9-7F61-4A2A-ADCB-C2D88E6680D2}" srcOrd="0" destOrd="0" presId="urn:microsoft.com/office/officeart/2016/7/layout/RepeatingBendingProcessNew"/>
    <dgm:cxn modelId="{6703C8D9-B698-4E1E-9062-A1144BB4468D}" type="presOf" srcId="{EFED76EF-C254-4583-ADA6-3F2F3403DB9C}" destId="{BA45B0E2-5203-4D2A-88D4-BD613C53043C}" srcOrd="1" destOrd="0" presId="urn:microsoft.com/office/officeart/2016/7/layout/RepeatingBendingProcessNew"/>
    <dgm:cxn modelId="{0F30B9F3-053C-4D60-8989-85084077E29B}" srcId="{627BF6B8-62E7-4137-9B77-144FDCD8E1A0}" destId="{CB66800A-11E2-4687-B403-B35D4EE787FB}" srcOrd="2" destOrd="0" parTransId="{DB452143-3FBF-4FF0-81E2-75245BAC4CB3}" sibTransId="{A80EAED6-8506-446A-BC3F-D4125F009035}"/>
    <dgm:cxn modelId="{D3F0A8FC-FED6-4E43-87E3-2E9A7544CD64}" srcId="{627BF6B8-62E7-4137-9B77-144FDCD8E1A0}" destId="{12DF0FD0-3221-4CF7-8087-8A5037B16818}" srcOrd="1" destOrd="0" parTransId="{74A2AE40-D806-4FD3-AD7E-A43A5ABFD531}" sibTransId="{35255D60-4BA7-4CAE-8325-902754427531}"/>
    <dgm:cxn modelId="{AA8954E0-35DB-4290-AF37-076A14A83201}" type="presParOf" srcId="{C8CBD2A9-7F61-4A2A-ADCB-C2D88E6680D2}" destId="{A079307C-00EB-4BE0-8A80-6005FB5A7AFD}" srcOrd="0" destOrd="0" presId="urn:microsoft.com/office/officeart/2016/7/layout/RepeatingBendingProcessNew"/>
    <dgm:cxn modelId="{CCCFA7A2-37C8-4EA2-A2B1-020038D2D8D7}" type="presParOf" srcId="{C8CBD2A9-7F61-4A2A-ADCB-C2D88E6680D2}" destId="{BAF140A6-6E46-4A13-9661-CC52422407BB}" srcOrd="1" destOrd="0" presId="urn:microsoft.com/office/officeart/2016/7/layout/RepeatingBendingProcessNew"/>
    <dgm:cxn modelId="{AA979B8F-F4EA-4C7A-8049-8348F4BE646D}" type="presParOf" srcId="{BAF140A6-6E46-4A13-9661-CC52422407BB}" destId="{F8F100DE-B8D5-4FCF-AC9B-53DC4711A35F}" srcOrd="0" destOrd="0" presId="urn:microsoft.com/office/officeart/2016/7/layout/RepeatingBendingProcessNew"/>
    <dgm:cxn modelId="{059B2375-591C-4E69-A4C7-A270ECE8BD2A}" type="presParOf" srcId="{C8CBD2A9-7F61-4A2A-ADCB-C2D88E6680D2}" destId="{F4270DC8-F1BF-4AB1-BFD0-CBF413072835}" srcOrd="2" destOrd="0" presId="urn:microsoft.com/office/officeart/2016/7/layout/RepeatingBendingProcessNew"/>
    <dgm:cxn modelId="{C847C835-A84D-4043-80B6-8CC878804E8C}" type="presParOf" srcId="{C8CBD2A9-7F61-4A2A-ADCB-C2D88E6680D2}" destId="{BDF16BE4-B06C-4411-A16E-4AAD40E09735}" srcOrd="3" destOrd="0" presId="urn:microsoft.com/office/officeart/2016/7/layout/RepeatingBendingProcessNew"/>
    <dgm:cxn modelId="{EE3EE0F9-6516-4BE6-8913-AB69CB1C49CF}" type="presParOf" srcId="{BDF16BE4-B06C-4411-A16E-4AAD40E09735}" destId="{B6D854A3-35D1-4AC3-A135-3232B99B033B}" srcOrd="0" destOrd="0" presId="urn:microsoft.com/office/officeart/2016/7/layout/RepeatingBendingProcessNew"/>
    <dgm:cxn modelId="{B82A948D-012B-4C73-84FB-529AC8881558}" type="presParOf" srcId="{C8CBD2A9-7F61-4A2A-ADCB-C2D88E6680D2}" destId="{6225F491-132E-486F-B3AD-FF199253EF4A}" srcOrd="4" destOrd="0" presId="urn:microsoft.com/office/officeart/2016/7/layout/RepeatingBendingProcessNew"/>
    <dgm:cxn modelId="{D6371477-F03A-4B9D-80C3-AC670351D9EE}" type="presParOf" srcId="{C8CBD2A9-7F61-4A2A-ADCB-C2D88E6680D2}" destId="{74FDB1AC-6A40-48A5-8882-2D9D0B8D3026}" srcOrd="5" destOrd="0" presId="urn:microsoft.com/office/officeart/2016/7/layout/RepeatingBendingProcessNew"/>
    <dgm:cxn modelId="{B9A81394-9DEC-4DA0-9F80-E1DBB69CB972}" type="presParOf" srcId="{74FDB1AC-6A40-48A5-8882-2D9D0B8D3026}" destId="{BD9E2BED-4461-4A7A-A671-3DC6AE3E7B1F}" srcOrd="0" destOrd="0" presId="urn:microsoft.com/office/officeart/2016/7/layout/RepeatingBendingProcessNew"/>
    <dgm:cxn modelId="{6A804233-1549-4779-B461-CD59E9D189AD}" type="presParOf" srcId="{C8CBD2A9-7F61-4A2A-ADCB-C2D88E6680D2}" destId="{7E068AE5-C788-439F-8332-67E538A4AFA8}" srcOrd="6" destOrd="0" presId="urn:microsoft.com/office/officeart/2016/7/layout/RepeatingBendingProcessNew"/>
    <dgm:cxn modelId="{AAB360C5-8A98-42CE-B302-640B3A72D31D}" type="presParOf" srcId="{C8CBD2A9-7F61-4A2A-ADCB-C2D88E6680D2}" destId="{FEB968E1-823F-473F-80C9-8B976CA474BD}" srcOrd="7" destOrd="0" presId="urn:microsoft.com/office/officeart/2016/7/layout/RepeatingBendingProcessNew"/>
    <dgm:cxn modelId="{7DD19ED7-E231-4DA5-B702-7CE740ED833E}" type="presParOf" srcId="{FEB968E1-823F-473F-80C9-8B976CA474BD}" destId="{BECA096E-74A2-46B4-93B5-4936F94A7797}" srcOrd="0" destOrd="0" presId="urn:microsoft.com/office/officeart/2016/7/layout/RepeatingBendingProcessNew"/>
    <dgm:cxn modelId="{0F35A4B2-1AFA-450F-AC70-B39A8EF9C794}" type="presParOf" srcId="{C8CBD2A9-7F61-4A2A-ADCB-C2D88E6680D2}" destId="{7EDA7BF2-8278-46FE-8C50-AFEAEFDC8A60}" srcOrd="8" destOrd="0" presId="urn:microsoft.com/office/officeart/2016/7/layout/RepeatingBendingProcessNew"/>
    <dgm:cxn modelId="{10033F3F-D09A-4130-BC92-F0716C9C3A6F}" type="presParOf" srcId="{C8CBD2A9-7F61-4A2A-ADCB-C2D88E6680D2}" destId="{8CF77DD2-376F-452D-909B-25A1A3BEEA4D}" srcOrd="9" destOrd="0" presId="urn:microsoft.com/office/officeart/2016/7/layout/RepeatingBendingProcessNew"/>
    <dgm:cxn modelId="{84C37FC0-D62A-4250-803E-C56FD87A626A}" type="presParOf" srcId="{8CF77DD2-376F-452D-909B-25A1A3BEEA4D}" destId="{49C310BA-BC50-4E37-AB0D-66F7E6F7BB62}" srcOrd="0" destOrd="0" presId="urn:microsoft.com/office/officeart/2016/7/layout/RepeatingBendingProcessNew"/>
    <dgm:cxn modelId="{96CA3417-2E5A-4219-B277-F2406114F6AE}" type="presParOf" srcId="{C8CBD2A9-7F61-4A2A-ADCB-C2D88E6680D2}" destId="{39AC831C-AF73-4397-9AA8-665AC7926CF9}" srcOrd="10" destOrd="0" presId="urn:microsoft.com/office/officeart/2016/7/layout/RepeatingBendingProcessNew"/>
    <dgm:cxn modelId="{114B06EA-28D8-4EC5-B3EA-0AE564F04884}" type="presParOf" srcId="{C8CBD2A9-7F61-4A2A-ADCB-C2D88E6680D2}" destId="{CD3F3766-BDF6-4212-AC53-CDD1E222688F}" srcOrd="11" destOrd="0" presId="urn:microsoft.com/office/officeart/2016/7/layout/RepeatingBendingProcessNew"/>
    <dgm:cxn modelId="{D5AFB4F0-F29E-4BEE-BD88-4B146B5CD20E}" type="presParOf" srcId="{CD3F3766-BDF6-4212-AC53-CDD1E222688F}" destId="{708924C6-D993-46CD-883C-E3E4977E14B5}" srcOrd="0" destOrd="0" presId="urn:microsoft.com/office/officeart/2016/7/layout/RepeatingBendingProcessNew"/>
    <dgm:cxn modelId="{4FC8E59F-102B-477E-91D6-A3896601008B}" type="presParOf" srcId="{C8CBD2A9-7F61-4A2A-ADCB-C2D88E6680D2}" destId="{6B44672B-C858-4BF7-88EF-5541A42D642B}" srcOrd="12" destOrd="0" presId="urn:microsoft.com/office/officeart/2016/7/layout/RepeatingBendingProcessNew"/>
    <dgm:cxn modelId="{BB8EE304-5866-4E5F-B236-4840E095AAB5}" type="presParOf" srcId="{C8CBD2A9-7F61-4A2A-ADCB-C2D88E6680D2}" destId="{A1EF73F3-6EED-4C73-8C8C-5921BE5C36EA}" srcOrd="13" destOrd="0" presId="urn:microsoft.com/office/officeart/2016/7/layout/RepeatingBendingProcessNew"/>
    <dgm:cxn modelId="{B6495008-9D18-4379-8247-C371BE07FD48}" type="presParOf" srcId="{A1EF73F3-6EED-4C73-8C8C-5921BE5C36EA}" destId="{BA45B0E2-5203-4D2A-88D4-BD613C53043C}" srcOrd="0" destOrd="0" presId="urn:microsoft.com/office/officeart/2016/7/layout/RepeatingBendingProcessNew"/>
    <dgm:cxn modelId="{99E95602-96EA-40F5-8891-A3E0CCE46C2B}" type="presParOf" srcId="{C8CBD2A9-7F61-4A2A-ADCB-C2D88E6680D2}" destId="{21022242-EFC4-45EA-AB87-00DF44214971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EFCBB-B6CD-446B-840D-83705B11384F}">
      <dsp:nvSpPr>
        <dsp:cNvPr id="0" name=""/>
        <dsp:cNvSpPr/>
      </dsp:nvSpPr>
      <dsp:spPr>
        <a:xfrm>
          <a:off x="276075" y="20798"/>
          <a:ext cx="2329654" cy="14793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54623E-8BA2-4E4F-91CC-7AC7394CE388}">
      <dsp:nvSpPr>
        <dsp:cNvPr id="0" name=""/>
        <dsp:cNvSpPr/>
      </dsp:nvSpPr>
      <dsp:spPr>
        <a:xfrm>
          <a:off x="534925" y="266706"/>
          <a:ext cx="2329654" cy="14793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First, we need to create Google forms account:</a:t>
          </a:r>
        </a:p>
      </dsp:txBody>
      <dsp:txXfrm>
        <a:off x="578253" y="310034"/>
        <a:ext cx="2242998" cy="1392674"/>
      </dsp:txXfrm>
    </dsp:sp>
    <dsp:sp modelId="{39E7FA1C-737D-4F20-BA2D-749D21A570EA}">
      <dsp:nvSpPr>
        <dsp:cNvPr id="0" name=""/>
        <dsp:cNvSpPr/>
      </dsp:nvSpPr>
      <dsp:spPr>
        <a:xfrm>
          <a:off x="2848018" y="1674985"/>
          <a:ext cx="2329654" cy="14793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225EDB-5D93-4519-A647-8464AE5EA6FD}">
      <dsp:nvSpPr>
        <dsp:cNvPr id="0" name=""/>
        <dsp:cNvSpPr/>
      </dsp:nvSpPr>
      <dsp:spPr>
        <a:xfrm>
          <a:off x="3106869" y="1920893"/>
          <a:ext cx="2329654" cy="14793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Log in to your Google account and create a new Google Form for attendance, adding necessary fields like "Name" and "Student ID."</a:t>
          </a:r>
        </a:p>
      </dsp:txBody>
      <dsp:txXfrm>
        <a:off x="3150197" y="1964221"/>
        <a:ext cx="2242998" cy="1392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140A6-6E46-4A13-9661-CC52422407BB}">
      <dsp:nvSpPr>
        <dsp:cNvPr id="0" name=""/>
        <dsp:cNvSpPr/>
      </dsp:nvSpPr>
      <dsp:spPr>
        <a:xfrm>
          <a:off x="2341290" y="590535"/>
          <a:ext cx="4568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8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543" y="633818"/>
        <a:ext cx="24374" cy="4874"/>
      </dsp:txXfrm>
    </dsp:sp>
    <dsp:sp modelId="{A079307C-00EB-4BE0-8A80-6005FB5A7AFD}">
      <dsp:nvSpPr>
        <dsp:cNvPr id="0" name=""/>
        <dsp:cNvSpPr/>
      </dsp:nvSpPr>
      <dsp:spPr>
        <a:xfrm>
          <a:off x="223606" y="410"/>
          <a:ext cx="2119483" cy="1271690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03856" tIns="109016" rIns="103856" bIns="10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Generate QR Code for the Form: Once your form is created, click on the "Send" button, choose the "Link" option, and copy the form link to your clipboard.</a:t>
          </a:r>
        </a:p>
      </dsp:txBody>
      <dsp:txXfrm>
        <a:off x="223606" y="410"/>
        <a:ext cx="2119483" cy="1271690"/>
      </dsp:txXfrm>
    </dsp:sp>
    <dsp:sp modelId="{BDF16BE4-B06C-4411-A16E-4AAD40E09735}">
      <dsp:nvSpPr>
        <dsp:cNvPr id="0" name=""/>
        <dsp:cNvSpPr/>
      </dsp:nvSpPr>
      <dsp:spPr>
        <a:xfrm>
          <a:off x="1283348" y="1270300"/>
          <a:ext cx="2606964" cy="456881"/>
        </a:xfrm>
        <a:custGeom>
          <a:avLst/>
          <a:gdLst/>
          <a:ahLst/>
          <a:cxnLst/>
          <a:rect l="0" t="0" r="0" b="0"/>
          <a:pathLst>
            <a:path>
              <a:moveTo>
                <a:pt x="2606964" y="0"/>
              </a:moveTo>
              <a:lnTo>
                <a:pt x="2606964" y="245540"/>
              </a:lnTo>
              <a:lnTo>
                <a:pt x="0" y="245540"/>
              </a:lnTo>
              <a:lnTo>
                <a:pt x="0" y="45688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0527" y="1496303"/>
        <a:ext cx="132607" cy="4874"/>
      </dsp:txXfrm>
    </dsp:sp>
    <dsp:sp modelId="{F4270DC8-F1BF-4AB1-BFD0-CBF413072835}">
      <dsp:nvSpPr>
        <dsp:cNvPr id="0" name=""/>
        <dsp:cNvSpPr/>
      </dsp:nvSpPr>
      <dsp:spPr>
        <a:xfrm>
          <a:off x="2830571" y="410"/>
          <a:ext cx="2119483" cy="1271690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03856" tIns="109016" rIns="103856" bIns="10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 an online QR code generator to generate a QR code for the copied form link.</a:t>
          </a:r>
        </a:p>
      </dsp:txBody>
      <dsp:txXfrm>
        <a:off x="2830571" y="410"/>
        <a:ext cx="2119483" cy="1271690"/>
      </dsp:txXfrm>
    </dsp:sp>
    <dsp:sp modelId="{74FDB1AC-6A40-48A5-8882-2D9D0B8D3026}">
      <dsp:nvSpPr>
        <dsp:cNvPr id="0" name=""/>
        <dsp:cNvSpPr/>
      </dsp:nvSpPr>
      <dsp:spPr>
        <a:xfrm>
          <a:off x="2341290" y="2349706"/>
          <a:ext cx="4568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8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543" y="2392989"/>
        <a:ext cx="24374" cy="4874"/>
      </dsp:txXfrm>
    </dsp:sp>
    <dsp:sp modelId="{6225F491-132E-486F-B3AD-FF199253EF4A}">
      <dsp:nvSpPr>
        <dsp:cNvPr id="0" name=""/>
        <dsp:cNvSpPr/>
      </dsp:nvSpPr>
      <dsp:spPr>
        <a:xfrm>
          <a:off x="223606" y="1759581"/>
          <a:ext cx="2119483" cy="1271690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03856" tIns="109016" rIns="103856" bIns="10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Paste the QR Code on the Web Page </a:t>
          </a:r>
        </a:p>
      </dsp:txBody>
      <dsp:txXfrm>
        <a:off x="223606" y="1759581"/>
        <a:ext cx="2119483" cy="1271690"/>
      </dsp:txXfrm>
    </dsp:sp>
    <dsp:sp modelId="{FEB968E1-823F-473F-80C9-8B976CA474BD}">
      <dsp:nvSpPr>
        <dsp:cNvPr id="0" name=""/>
        <dsp:cNvSpPr/>
      </dsp:nvSpPr>
      <dsp:spPr>
        <a:xfrm>
          <a:off x="1283348" y="3029471"/>
          <a:ext cx="2606964" cy="456881"/>
        </a:xfrm>
        <a:custGeom>
          <a:avLst/>
          <a:gdLst/>
          <a:ahLst/>
          <a:cxnLst/>
          <a:rect l="0" t="0" r="0" b="0"/>
          <a:pathLst>
            <a:path>
              <a:moveTo>
                <a:pt x="2606964" y="0"/>
              </a:moveTo>
              <a:lnTo>
                <a:pt x="2606964" y="245540"/>
              </a:lnTo>
              <a:lnTo>
                <a:pt x="0" y="245540"/>
              </a:lnTo>
              <a:lnTo>
                <a:pt x="0" y="45688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0527" y="3255475"/>
        <a:ext cx="132607" cy="4874"/>
      </dsp:txXfrm>
    </dsp:sp>
    <dsp:sp modelId="{7E068AE5-C788-439F-8332-67E538A4AFA8}">
      <dsp:nvSpPr>
        <dsp:cNvPr id="0" name=""/>
        <dsp:cNvSpPr/>
      </dsp:nvSpPr>
      <dsp:spPr>
        <a:xfrm>
          <a:off x="2830571" y="1759581"/>
          <a:ext cx="2119483" cy="1271690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03856" tIns="109016" rIns="103856" bIns="10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Print the generated QR code and display it in a visible location in the classroom.</a:t>
          </a:r>
        </a:p>
      </dsp:txBody>
      <dsp:txXfrm>
        <a:off x="2830571" y="1759581"/>
        <a:ext cx="2119483" cy="1271690"/>
      </dsp:txXfrm>
    </dsp:sp>
    <dsp:sp modelId="{8CF77DD2-376F-452D-909B-25A1A3BEEA4D}">
      <dsp:nvSpPr>
        <dsp:cNvPr id="0" name=""/>
        <dsp:cNvSpPr/>
      </dsp:nvSpPr>
      <dsp:spPr>
        <a:xfrm>
          <a:off x="2341290" y="4108878"/>
          <a:ext cx="4568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8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543" y="4152160"/>
        <a:ext cx="24374" cy="4874"/>
      </dsp:txXfrm>
    </dsp:sp>
    <dsp:sp modelId="{7EDA7BF2-8278-46FE-8C50-AFEAEFDC8A60}">
      <dsp:nvSpPr>
        <dsp:cNvPr id="0" name=""/>
        <dsp:cNvSpPr/>
      </dsp:nvSpPr>
      <dsp:spPr>
        <a:xfrm>
          <a:off x="223606" y="3518753"/>
          <a:ext cx="2119483" cy="1271690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03856" tIns="109016" rIns="103856" bIns="10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Open the Web Page to Present the QR code to the students</a:t>
          </a:r>
        </a:p>
      </dsp:txBody>
      <dsp:txXfrm>
        <a:off x="223606" y="3518753"/>
        <a:ext cx="2119483" cy="1271690"/>
      </dsp:txXfrm>
    </dsp:sp>
    <dsp:sp modelId="{CD3F3766-BDF6-4212-AC53-CDD1E222688F}">
      <dsp:nvSpPr>
        <dsp:cNvPr id="0" name=""/>
        <dsp:cNvSpPr/>
      </dsp:nvSpPr>
      <dsp:spPr>
        <a:xfrm>
          <a:off x="1283348" y="4788643"/>
          <a:ext cx="2606964" cy="456881"/>
        </a:xfrm>
        <a:custGeom>
          <a:avLst/>
          <a:gdLst/>
          <a:ahLst/>
          <a:cxnLst/>
          <a:rect l="0" t="0" r="0" b="0"/>
          <a:pathLst>
            <a:path>
              <a:moveTo>
                <a:pt x="2606964" y="0"/>
              </a:moveTo>
              <a:lnTo>
                <a:pt x="2606964" y="245540"/>
              </a:lnTo>
              <a:lnTo>
                <a:pt x="0" y="245540"/>
              </a:lnTo>
              <a:lnTo>
                <a:pt x="0" y="45688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0527" y="5014646"/>
        <a:ext cx="132607" cy="4874"/>
      </dsp:txXfrm>
    </dsp:sp>
    <dsp:sp modelId="{39AC831C-AF73-4397-9AA8-665AC7926CF9}">
      <dsp:nvSpPr>
        <dsp:cNvPr id="0" name=""/>
        <dsp:cNvSpPr/>
      </dsp:nvSpPr>
      <dsp:spPr>
        <a:xfrm>
          <a:off x="2830571" y="3518753"/>
          <a:ext cx="2119483" cy="1271690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03856" tIns="109016" rIns="103856" bIns="10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Attendance Process:</a:t>
          </a:r>
        </a:p>
      </dsp:txBody>
      <dsp:txXfrm>
        <a:off x="2830571" y="3518753"/>
        <a:ext cx="2119483" cy="1271690"/>
      </dsp:txXfrm>
    </dsp:sp>
    <dsp:sp modelId="{A1EF73F3-6EED-4C73-8C8C-5921BE5C36EA}">
      <dsp:nvSpPr>
        <dsp:cNvPr id="0" name=""/>
        <dsp:cNvSpPr/>
      </dsp:nvSpPr>
      <dsp:spPr>
        <a:xfrm>
          <a:off x="2341290" y="5868049"/>
          <a:ext cx="4568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88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543" y="5911332"/>
        <a:ext cx="24374" cy="4874"/>
      </dsp:txXfrm>
    </dsp:sp>
    <dsp:sp modelId="{6B44672B-C858-4BF7-88EF-5541A42D642B}">
      <dsp:nvSpPr>
        <dsp:cNvPr id="0" name=""/>
        <dsp:cNvSpPr/>
      </dsp:nvSpPr>
      <dsp:spPr>
        <a:xfrm>
          <a:off x="223606" y="5277924"/>
          <a:ext cx="2119483" cy="1271690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03856" tIns="109016" rIns="103856" bIns="10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When students enter the classroom, they use their smartphones to scan the QR code.</a:t>
          </a:r>
        </a:p>
      </dsp:txBody>
      <dsp:txXfrm>
        <a:off x="223606" y="5277924"/>
        <a:ext cx="2119483" cy="1271690"/>
      </dsp:txXfrm>
    </dsp:sp>
    <dsp:sp modelId="{21022242-EFC4-45EA-AB87-00DF44214971}">
      <dsp:nvSpPr>
        <dsp:cNvPr id="0" name=""/>
        <dsp:cNvSpPr/>
      </dsp:nvSpPr>
      <dsp:spPr>
        <a:xfrm>
          <a:off x="2830571" y="5277924"/>
          <a:ext cx="2119483" cy="1271690"/>
        </a:xfrm>
        <a:prstGeom prst="rect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103856" tIns="109016" rIns="103856" bIns="10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QR code directs them to the Google Form, where they enter their name and student ID to mark their attendance.</a:t>
          </a:r>
        </a:p>
      </dsp:txBody>
      <dsp:txXfrm>
        <a:off x="2830571" y="5277924"/>
        <a:ext cx="2119483" cy="1271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QR Code Attendance System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21533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Prepared by:</a:t>
            </a:r>
          </a:p>
          <a:p>
            <a:r>
              <a:rPr lang="en-US" dirty="0"/>
              <a:t>Qutaibh Subeh: 202110464</a:t>
            </a:r>
          </a:p>
          <a:p>
            <a:r>
              <a:rPr lang="en-US" dirty="0"/>
              <a:t>Raad Salmouna: 202010749</a:t>
            </a:r>
          </a:p>
          <a:p>
            <a:r>
              <a:rPr lang="en-US" dirty="0"/>
              <a:t>Abdulrahman Banat: 202020146</a:t>
            </a:r>
          </a:p>
          <a:p>
            <a:r>
              <a:rPr lang="en-US" dirty="0"/>
              <a:t>Haithem El-bheery: 202010025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48C6C-FF9D-2DE3-26B1-BC85FADDE2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496" y="1595954"/>
            <a:ext cx="3565524" cy="4489259"/>
          </a:xfrm>
        </p:spPr>
        <p:txBody>
          <a:bodyPr/>
          <a:lstStyle/>
          <a:p>
            <a:r>
              <a:rPr lang="en-US" dirty="0"/>
              <a:t>Here we can see that when the student scan the QR Code, the attendance appears on another linked Sheet with the same date and student ID.</a:t>
            </a:r>
          </a:p>
          <a:p>
            <a:r>
              <a:rPr lang="en-US" dirty="0"/>
              <a:t>On the sheet we can see the percentage of the present/absent students and the Overall course Attendance System.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20100-98B0-313C-BA51-BC76F70D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569B48-A9F6-9207-BA7E-3CE785B3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122" y="1505141"/>
            <a:ext cx="8319382" cy="44892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2EC2D2-F847-FFC0-F9E6-E800DDD37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387" y="3840584"/>
            <a:ext cx="7182852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2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54234-CB29-F749-D265-CD0105DC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92" y="-353918"/>
            <a:ext cx="9990615" cy="951721"/>
          </a:xfrm>
        </p:spPr>
        <p:txBody>
          <a:bodyPr/>
          <a:lstStyle/>
          <a:p>
            <a:r>
              <a:rPr lang="en-US" dirty="0"/>
              <a:t>Here’s a demonstration Video for the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95AF1-29FA-E77C-C951-31FEDF6B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4" name="lv_0_20240118021235">
            <a:hlinkClick r:id="" action="ppaction://media"/>
            <a:extLst>
              <a:ext uri="{FF2B5EF4-FFF2-40B4-BE49-F238E27FC236}">
                <a16:creationId xmlns:a16="http://schemas.microsoft.com/office/drawing/2014/main" id="{52368327-EDD4-0D72-8AAD-CECEB5462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272" y="597803"/>
            <a:ext cx="11487456" cy="617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Supervised By Dr. Laith W. AL Shehab</a:t>
            </a:r>
            <a:endParaRPr lang="en-US" dirty="0"/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22379B-53C5-9B41-F7EB-47495870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Problem Statement: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educational institutions, the manual process of recording and managing student attendance can be time-consuming and error-prone. To address this challenge, there is a need for an efficient and automated attendance tracking system that leverages cloud-based Internet of Things (IoT) elements.</a:t>
            </a:r>
            <a:endParaRPr lang="en-US" dirty="0"/>
          </a:p>
        </p:txBody>
      </p:sp>
      <p:pic>
        <p:nvPicPr>
          <p:cNvPr id="8" name="Picture Placeholder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A9ABE50-B164-8E34-AB3A-C37CE0626A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l="27240" r="27240"/>
          <a:stretch>
            <a:fillRect/>
          </a:stretch>
        </p:blipFill>
        <p:spPr>
          <a:xfrm>
            <a:off x="3029712" y="21079"/>
            <a:ext cx="3054096" cy="377647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4219A8-03C9-3BFB-D879-60E524F1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7"/>
            <a:ext cx="12192000" cy="6858000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616" y="1377770"/>
            <a:ext cx="6646056" cy="5106400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Materials/Tools</a:t>
            </a: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Google account.</a:t>
            </a: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Smartphone with a QR code scanner app.</a:t>
            </a: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Google Forms.</a:t>
            </a: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Google Sheets.</a:t>
            </a: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Internet connection.</a:t>
            </a:r>
            <a:b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700" dirty="0"/>
            </a:br>
            <a:r>
              <a:rPr lang="en-US" sz="2700" dirty="0"/>
              <a:t>Web Page Contains The QR Code</a:t>
            </a:r>
            <a:b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EF374-D50D-CB2E-F624-9CEBCA62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ow to create Login Form in Google Forms - YouTube">
            <a:extLst>
              <a:ext uri="{FF2B5EF4-FFF2-40B4-BE49-F238E27FC236}">
                <a16:creationId xmlns:a16="http://schemas.microsoft.com/office/drawing/2014/main" id="{48C0D85A-05F5-E319-A0B3-A1DCA5C10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3" b="7312"/>
          <a:stretch/>
        </p:blipFill>
        <p:spPr bwMode="auto">
          <a:xfrm>
            <a:off x="6557147" y="549275"/>
            <a:ext cx="5083992" cy="28805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F6FFA218-178B-4BBB-801A-46FB80D05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5204" y="547688"/>
            <a:ext cx="1335600" cy="1262947"/>
            <a:chOff x="5209947" y="529305"/>
            <a:chExt cx="1335600" cy="1262947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40DBF617-7BD7-4687-AA91-CD8E66CEB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5209947" y="529305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277B3F0D-BAAD-463E-9A32-1298D5F08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735547" y="876379"/>
              <a:ext cx="540000" cy="108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53" name="Oval 1052">
            <a:extLst>
              <a:ext uri="{FF2B5EF4-FFF2-40B4-BE49-F238E27FC236}">
                <a16:creationId xmlns:a16="http://schemas.microsoft.com/office/drawing/2014/main" id="{E1F3124A-88F5-41F9-AB73-823A63C18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8462" y="5572084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Upskill: How To Make Google Form For Surveys, Quizzes | HerZindagi">
            <a:extLst>
              <a:ext uri="{FF2B5EF4-FFF2-40B4-BE49-F238E27FC236}">
                <a16:creationId xmlns:a16="http://schemas.microsoft.com/office/drawing/2014/main" id="{A8B06DE9-E4DF-BD66-5228-2BB952392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r="-2" b="-2"/>
          <a:stretch/>
        </p:blipFill>
        <p:spPr bwMode="auto">
          <a:xfrm>
            <a:off x="6557147" y="3544094"/>
            <a:ext cx="5083992" cy="28805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08D4C172-5718-4100-A202-B784B898F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059729" y="4660003"/>
            <a:ext cx="1527195" cy="926985"/>
          </a:xfrm>
          <a:custGeom>
            <a:avLst/>
            <a:gdLst>
              <a:gd name="connsiteX0" fmla="*/ 1527195 w 1527195"/>
              <a:gd name="connsiteY0" fmla="*/ 221278 h 926985"/>
              <a:gd name="connsiteX1" fmla="*/ 1196919 w 1527195"/>
              <a:gd name="connsiteY1" fmla="*/ 551554 h 926985"/>
              <a:gd name="connsiteX2" fmla="*/ 1186127 w 1527195"/>
              <a:gd name="connsiteY2" fmla="*/ 542650 h 926985"/>
              <a:gd name="connsiteX3" fmla="*/ 926985 w 1527195"/>
              <a:gd name="connsiteY3" fmla="*/ 463493 h 926985"/>
              <a:gd name="connsiteX4" fmla="*/ 463493 w 1527195"/>
              <a:gd name="connsiteY4" fmla="*/ 926985 h 926985"/>
              <a:gd name="connsiteX5" fmla="*/ 0 w 1527195"/>
              <a:gd name="connsiteY5" fmla="*/ 926985 h 926985"/>
              <a:gd name="connsiteX6" fmla="*/ 926985 w 1527195"/>
              <a:gd name="connsiteY6" fmla="*/ 0 h 926985"/>
              <a:gd name="connsiteX7" fmla="*/ 1516632 w 1527195"/>
              <a:gd name="connsiteY7" fmla="*/ 21167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7195" h="926985">
                <a:moveTo>
                  <a:pt x="1527195" y="221278"/>
                </a:moveTo>
                <a:lnTo>
                  <a:pt x="1196919" y="551554"/>
                </a:lnTo>
                <a:lnTo>
                  <a:pt x="1186127" y="542650"/>
                </a:lnTo>
                <a:cubicBezTo>
                  <a:pt x="1112154" y="492675"/>
                  <a:pt x="1022977" y="463493"/>
                  <a:pt x="926985" y="463493"/>
                </a:cubicBezTo>
                <a:cubicBezTo>
                  <a:pt x="671005" y="463493"/>
                  <a:pt x="463493" y="671005"/>
                  <a:pt x="463493" y="926985"/>
                </a:cubicBezTo>
                <a:lnTo>
                  <a:pt x="0" y="926985"/>
                </a:lnTo>
                <a:cubicBezTo>
                  <a:pt x="0" y="415026"/>
                  <a:pt x="415025" y="0"/>
                  <a:pt x="926985" y="0"/>
                </a:cubicBezTo>
                <a:cubicBezTo>
                  <a:pt x="1150967" y="0"/>
                  <a:pt x="1356395" y="79439"/>
                  <a:pt x="1516632" y="21167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AF9775BB-5792-4A4D-9269-04AB077FC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131286" y="4674600"/>
            <a:ext cx="1493515" cy="1042921"/>
          </a:xfrm>
          <a:custGeom>
            <a:avLst/>
            <a:gdLst>
              <a:gd name="connsiteX0" fmla="*/ 1493515 w 1493515"/>
              <a:gd name="connsiteY0" fmla="*/ 218704 h 1042921"/>
              <a:gd name="connsiteX1" fmla="*/ 1133710 w 1493515"/>
              <a:gd name="connsiteY1" fmla="*/ 578509 h 1042921"/>
              <a:gd name="connsiteX2" fmla="*/ 1107396 w 1493515"/>
              <a:gd name="connsiteY2" fmla="*/ 562440 h 1042921"/>
              <a:gd name="connsiteX3" fmla="*/ 926984 w 1493515"/>
              <a:gd name="connsiteY3" fmla="*/ 521461 h 1042921"/>
              <a:gd name="connsiteX4" fmla="*/ 463492 w 1493515"/>
              <a:gd name="connsiteY4" fmla="*/ 1042921 h 1042921"/>
              <a:gd name="connsiteX5" fmla="*/ 0 w 1493515"/>
              <a:gd name="connsiteY5" fmla="*/ 1042921 h 1042921"/>
              <a:gd name="connsiteX6" fmla="*/ 926984 w 1493515"/>
              <a:gd name="connsiteY6" fmla="*/ 0 h 1042921"/>
              <a:gd name="connsiteX7" fmla="*/ 1445270 w 1493515"/>
              <a:gd name="connsiteY7" fmla="*/ 178115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3515" h="1042921">
                <a:moveTo>
                  <a:pt x="1493515" y="218704"/>
                </a:moveTo>
                <a:lnTo>
                  <a:pt x="1133710" y="578509"/>
                </a:lnTo>
                <a:lnTo>
                  <a:pt x="1107396" y="562440"/>
                </a:lnTo>
                <a:cubicBezTo>
                  <a:pt x="1051945" y="536053"/>
                  <a:pt x="990979" y="521461"/>
                  <a:pt x="926984" y="521461"/>
                </a:cubicBezTo>
                <a:cubicBezTo>
                  <a:pt x="671005" y="521461"/>
                  <a:pt x="463493" y="754927"/>
                  <a:pt x="463492" y="1042921"/>
                </a:cubicBezTo>
                <a:lnTo>
                  <a:pt x="0" y="1042921"/>
                </a:lnTo>
                <a:cubicBezTo>
                  <a:pt x="0" y="466932"/>
                  <a:pt x="415025" y="0"/>
                  <a:pt x="926984" y="0"/>
                </a:cubicBezTo>
                <a:cubicBezTo>
                  <a:pt x="1118969" y="0"/>
                  <a:pt x="1297322" y="65662"/>
                  <a:pt x="1445270" y="178115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B31CF604-2086-4ED0-822B-E367CD75F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724005" y="5594391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037" name="TextBox 6">
            <a:extLst>
              <a:ext uri="{FF2B5EF4-FFF2-40B4-BE49-F238E27FC236}">
                <a16:creationId xmlns:a16="http://schemas.microsoft.com/office/drawing/2014/main" id="{B70AF609-FB6B-1265-B3DC-4EB44D121B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150135"/>
              </p:ext>
            </p:extLst>
          </p:nvPr>
        </p:nvGraphicFramePr>
        <p:xfrm>
          <a:off x="550863" y="1431985"/>
          <a:ext cx="5437187" cy="5075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115FB7-E512-C9E6-AC54-29AA3B91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ontent Placeholder 4">
            <a:extLst>
              <a:ext uri="{FF2B5EF4-FFF2-40B4-BE49-F238E27FC236}">
                <a16:creationId xmlns:a16="http://schemas.microsoft.com/office/drawing/2014/main" id="{48E1743D-658E-8B32-4DA0-ECA43FDAE3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154348"/>
              </p:ext>
            </p:extLst>
          </p:nvPr>
        </p:nvGraphicFramePr>
        <p:xfrm>
          <a:off x="550863" y="46037"/>
          <a:ext cx="5173662" cy="655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Placeholder 20" descr="A hand holding a cellphone with a qr code&#10;&#10;Description automatically generated">
            <a:extLst>
              <a:ext uri="{FF2B5EF4-FFF2-40B4-BE49-F238E27FC236}">
                <a16:creationId xmlns:a16="http://schemas.microsoft.com/office/drawing/2014/main" id="{9007CCF2-F733-1942-B4F2-6ACC4559C4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/>
          <a:stretch>
            <a:fillRect/>
          </a:stretch>
        </p:blipFill>
        <p:spPr>
          <a:xfrm>
            <a:off x="7308850" y="196900"/>
            <a:ext cx="2263776" cy="2263776"/>
          </a:xfrm>
        </p:spPr>
      </p:pic>
      <p:pic>
        <p:nvPicPr>
          <p:cNvPr id="25" name="Picture Placeholder 24" descr="A person holding a phone and looking at a qr code&#10;&#10;Description automatically generated">
            <a:extLst>
              <a:ext uri="{FF2B5EF4-FFF2-40B4-BE49-F238E27FC236}">
                <a16:creationId xmlns:a16="http://schemas.microsoft.com/office/drawing/2014/main" id="{51B569DF-6F95-7CBC-930E-030CAB8157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/>
          <a:srcRect l="853" r="853"/>
          <a:stretch>
            <a:fillRect/>
          </a:stretch>
        </p:blipFill>
        <p:spPr>
          <a:xfrm>
            <a:off x="8704261" y="3015506"/>
            <a:ext cx="2936876" cy="293687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39546-8828-0C44-A83C-7BAC624E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479" y="517912"/>
            <a:ext cx="5772670" cy="6219318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Google Sheets for Data Storage: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Attendance data is automatically collected and stored in a Google Sheets spreadsheet associated with the Google Form.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 Integration: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Leverage the cloud capabilities of Google Forms and Google Sheets for secure and scalable data storage.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Attendance Data: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Access the Google Sheets document to review and download the attendance data if needed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 Page for Secure: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Access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only permitted for the Teachers so they can edit it anytime.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How to replicate Google Sheets to your data warehouse | Stitch">
            <a:extLst>
              <a:ext uri="{FF2B5EF4-FFF2-40B4-BE49-F238E27FC236}">
                <a16:creationId xmlns:a16="http://schemas.microsoft.com/office/drawing/2014/main" id="{C551735F-D1F2-DBA3-CFD6-613344DE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479" y="656084"/>
            <a:ext cx="2762250" cy="1657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loud computing logo design icon concept Vector Image">
            <a:extLst>
              <a:ext uri="{FF2B5EF4-FFF2-40B4-BE49-F238E27FC236}">
                <a16:creationId xmlns:a16="http://schemas.microsoft.com/office/drawing/2014/main" id="{3D56689B-4088-7E07-7665-5A5EC87B2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t="10636" r="4496" b="20927"/>
          <a:stretch/>
        </p:blipFill>
        <p:spPr bwMode="auto">
          <a:xfrm>
            <a:off x="7270565" y="3286487"/>
            <a:ext cx="2834215" cy="16567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FBDB86-27CD-A6EF-C41F-2AE1346D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Freeform: Shape 417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75" name="Oval 417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77" name="Oval 417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79" name="Group 417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80" name="Freeform: Shape 417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1" name="Freeform: Shape 418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82" name="Oval 418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83" name="Oval 418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185" name="Rectangle 418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95" y="1368962"/>
            <a:ext cx="5437187" cy="4621928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marL="0" marR="0">
              <a:spcAft>
                <a:spcPts val="800"/>
              </a:spcAft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Security Considerations:</a:t>
            </a: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</a:t>
            </a: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Ensure that your Google account is secured with two-factor authentication to protect attendance data.</a:t>
            </a: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attendance cannot be edited by the students,</a:t>
            </a:r>
            <a:r>
              <a:rPr lang="en-US" sz="2400" dirty="0"/>
              <a:t> only the authorized people can access the Sheets/Forms.</a:t>
            </a:r>
            <a:br>
              <a:rPr lang="en-US" sz="2400" dirty="0"/>
            </a:b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Documentation:</a:t>
            </a: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</a:t>
            </a: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Document the setup process, how the system works, and any additional features added during the cloud-based IoT integration.</a:t>
            </a: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 descr="Benefits of Two Factor Authentication • Eclipse Consulting">
            <a:extLst>
              <a:ext uri="{FF2B5EF4-FFF2-40B4-BE49-F238E27FC236}">
                <a16:creationId xmlns:a16="http://schemas.microsoft.com/office/drawing/2014/main" id="{899EFDDF-58C7-D3FB-4CFD-8E39173AB8D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2" t="-15648" r="21169" b="-10744"/>
          <a:stretch/>
        </p:blipFill>
        <p:spPr bwMode="auto">
          <a:xfrm>
            <a:off x="6523831" y="-351631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87" name="Group 4186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4188" name="Freeform: Shape 4187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89" name="Oval 4188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91" name="Oval 4190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104" name="Picture 8" descr="Document circle icon #AD , #affiliate, #paid, #icon, #circle, #Document |  Icon, Logo icons, Mo design">
            <a:extLst>
              <a:ext uri="{FF2B5EF4-FFF2-40B4-BE49-F238E27FC236}">
                <a16:creationId xmlns:a16="http://schemas.microsoft.com/office/drawing/2014/main" id="{B2C9487A-D123-ADDD-4DE2-681D96C1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3676" r="13599" b="14879"/>
          <a:stretch/>
        </p:blipFill>
        <p:spPr bwMode="auto">
          <a:xfrm>
            <a:off x="6499661" y="4780757"/>
            <a:ext cx="1861986" cy="18880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B0D75-2249-FD50-1F2B-3E0EB3B8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3013-ED04-6360-03D3-CAA1C557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36" y="-2527540"/>
            <a:ext cx="11270201" cy="6167887"/>
          </a:xfrm>
        </p:spPr>
        <p:txBody>
          <a:bodyPr/>
          <a:lstStyle/>
          <a:p>
            <a:r>
              <a:rPr lang="en-US" sz="6000" dirty="0"/>
              <a:t>Now we present you how to use the Attendance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7D448-4A51-BF80-6F18-E1B4257D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74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7132A-25BF-F252-C98E-778C5CA014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1368" y="1019539"/>
            <a:ext cx="4562561" cy="4818922"/>
          </a:xfrm>
        </p:spPr>
        <p:txBody>
          <a:bodyPr/>
          <a:lstStyle/>
          <a:p>
            <a:r>
              <a:rPr lang="en-US" sz="2800" dirty="0"/>
              <a:t>First, we have the Web Page that can be accessed by each teacher individually.</a:t>
            </a:r>
          </a:p>
          <a:p>
            <a:r>
              <a:rPr lang="en-US" sz="2800" dirty="0"/>
              <a:t>After the login, each teacher has his own Subjects that he can select from.</a:t>
            </a:r>
          </a:p>
          <a:p>
            <a:r>
              <a:rPr lang="en-US" sz="2800" dirty="0"/>
              <a:t>When the teacher chooses the Subject, the QR code for that   specific Subject will appear to the students to scan.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97D6A-2B42-1A4D-0ED9-CCD8B156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2368E-D675-5BDA-2A30-5326A1C4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90" y="183620"/>
            <a:ext cx="2602773" cy="1998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E9CA6-AFE7-8A2A-AEB2-A610527D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297" y="2255903"/>
            <a:ext cx="4116029" cy="1690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E2E68A-526A-34E0-E1BA-BE0CBD03B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390" y="4141650"/>
            <a:ext cx="2602773" cy="2192768"/>
          </a:xfrm>
          <a:prstGeom prst="rect">
            <a:avLst/>
          </a:prstGeom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A1F4D309-7463-53BB-3AEB-3EB38333EB6F}"/>
              </a:ext>
            </a:extLst>
          </p:cNvPr>
          <p:cNvSpPr/>
          <p:nvPr/>
        </p:nvSpPr>
        <p:spPr>
          <a:xfrm rot="16200000" flipH="1" flipV="1">
            <a:off x="7457118" y="855788"/>
            <a:ext cx="1447113" cy="1046756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E9F17AE-9F23-7A7C-C89E-26186EBC48F2}"/>
              </a:ext>
            </a:extLst>
          </p:cNvPr>
          <p:cNvSpPr/>
          <p:nvPr/>
        </p:nvSpPr>
        <p:spPr>
          <a:xfrm rot="5400000" flipV="1">
            <a:off x="6199721" y="2796664"/>
            <a:ext cx="1315427" cy="1154803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1064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{104B599D-AABE-474C-9861-944446C18493}tf33713516_win32</Template>
  <TotalTime>381</TotalTime>
  <Words>586</Words>
  <Application>Microsoft Office PowerPoint</Application>
  <PresentationFormat>Widescreen</PresentationFormat>
  <Paragraphs>55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Times New Roman</vt:lpstr>
      <vt:lpstr>Walbaum Display</vt:lpstr>
      <vt:lpstr>3DFloatVTI</vt:lpstr>
      <vt:lpstr>QR Code Attendance System</vt:lpstr>
      <vt:lpstr>Problem Statement:</vt:lpstr>
      <vt:lpstr>Materials/Tools:  Google account.  Smartphone with a QR code scanner app.  Google Forms.  Google Sheets.  Internet connection.  Web Page Contains The QR Code </vt:lpstr>
      <vt:lpstr>PowerPoint Presentation</vt:lpstr>
      <vt:lpstr>PowerPoint Presentation</vt:lpstr>
      <vt:lpstr>PowerPoint Presentation</vt:lpstr>
      <vt:lpstr>Security Considerations:   Ensure that your Google account is secured with two-factor authentication to protect attendance data.  The attendance cannot be edited by the students, only the authorized people can access the Sheets/Forms.   Documentation:   Document the setup process, how the system works, and any additional features added during the cloud-based IoT integration. </vt:lpstr>
      <vt:lpstr>Now we present you how to use the Attendance System</vt:lpstr>
      <vt:lpstr>PowerPoint Presentation</vt:lpstr>
      <vt:lpstr>PowerPoint Presentation</vt:lpstr>
      <vt:lpstr>Here’s a demonstration Video for the System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Code Attendance System</dc:title>
  <dc:creator>Qutaibh Subeh</dc:creator>
  <cp:lastModifiedBy>Qutaibh Subeh</cp:lastModifiedBy>
  <cp:revision>5</cp:revision>
  <dcterms:created xsi:type="dcterms:W3CDTF">2023-11-20T18:34:28Z</dcterms:created>
  <dcterms:modified xsi:type="dcterms:W3CDTF">2024-01-18T17:01:44Z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